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08" r:id="rId35"/>
    <p:sldId id="269" r:id="rId36"/>
    <p:sldId id="346" r:id="rId37"/>
    <p:sldId id="345" r:id="rId38"/>
    <p:sldId id="284" r:id="rId39"/>
    <p:sldId id="285" r:id="rId40"/>
    <p:sldId id="286" r:id="rId41"/>
    <p:sldId id="318" r:id="rId42"/>
    <p:sldId id="287" r:id="rId43"/>
    <p:sldId id="309" r:id="rId44"/>
    <p:sldId id="310" r:id="rId45"/>
    <p:sldId id="312" r:id="rId46"/>
    <p:sldId id="311" r:id="rId47"/>
    <p:sldId id="313" r:id="rId48"/>
    <p:sldId id="314" r:id="rId49"/>
    <p:sldId id="315" r:id="rId50"/>
    <p:sldId id="316" r:id="rId51"/>
    <p:sldId id="317" r:id="rId52"/>
    <p:sldId id="319" r:id="rId53"/>
    <p:sldId id="320" r:id="rId54"/>
    <p:sldId id="321" r:id="rId55"/>
    <p:sldId id="322" r:id="rId56"/>
    <p:sldId id="323" r:id="rId57"/>
    <p:sldId id="324" r:id="rId58"/>
    <p:sldId id="326" r:id="rId59"/>
    <p:sldId id="327" r:id="rId60"/>
    <p:sldId id="328" r:id="rId61"/>
    <p:sldId id="288" r:id="rId62"/>
    <p:sldId id="330" r:id="rId63"/>
    <p:sldId id="331" r:id="rId64"/>
    <p:sldId id="332" r:id="rId65"/>
    <p:sldId id="333" r:id="rId66"/>
    <p:sldId id="338" r:id="rId67"/>
    <p:sldId id="334" r:id="rId68"/>
    <p:sldId id="335" r:id="rId69"/>
    <p:sldId id="336" r:id="rId70"/>
    <p:sldId id="337" r:id="rId71"/>
    <p:sldId id="339" r:id="rId72"/>
    <p:sldId id="340" r:id="rId73"/>
    <p:sldId id="290" r:id="rId74"/>
    <p:sldId id="341" r:id="rId75"/>
    <p:sldId id="291" r:id="rId76"/>
    <p:sldId id="342" r:id="rId77"/>
    <p:sldId id="347" r:id="rId78"/>
    <p:sldId id="34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adjust the x mapping, using the </a:t>
            </a:r>
            <a:r>
              <a:rPr lang="en-US" dirty="0" err="1"/>
              <a:t>hjust</a:t>
            </a:r>
            <a:r>
              <a:rPr lang="en-US" dirty="0"/>
              <a:t> argument (which changes the horizontal justification of the text), and add adjust the coordinate system as well as the theme, which determine how the plot looks. We’ll get more into the coordinate and theme functions tomorrow.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1132808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38</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39</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3/24/2021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3/24/2021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3/24/2021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3/24/2021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02856" y="1240795"/>
            <a:ext cx="7786288" cy="5486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231900"/>
            <a:ext cx="6567961" cy="4394200"/>
          </a:xfrm>
          <a:prstGeom prst="rect">
            <a:avLst/>
          </a:prstGeom>
        </p:spPr>
      </p:pic>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C001C528-0E06-438D-BA02-401FFE5E06B8}"/>
              </a:ext>
            </a:extLst>
          </p:cNvPr>
          <p:cNvPicPr>
            <a:picLocks noGrp="1" noChangeAspect="1"/>
          </p:cNvPicPr>
          <p:nvPr>
            <p:ph idx="1"/>
          </p:nvPr>
        </p:nvPicPr>
        <p:blipFill rotWithShape="1">
          <a:blip r:embed="rId3"/>
          <a:srcRect b="188"/>
          <a:stretch/>
        </p:blipFill>
        <p:spPr>
          <a:xfrm>
            <a:off x="447666" y="1049866"/>
            <a:ext cx="11296667" cy="5486400"/>
          </a:xfrm>
          <a:prstGeom prst="rect">
            <a:avLst/>
          </a:prstGeom>
        </p:spPr>
      </p:pic>
    </p:spTree>
    <p:extLst>
      <p:ext uri="{BB962C8B-B14F-4D97-AF65-F5344CB8AC3E}">
        <p14:creationId xmlns:p14="http://schemas.microsoft.com/office/powerpoint/2010/main" val="3134680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231900"/>
            <a:ext cx="6279325" cy="439420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5" y="1253331"/>
            <a:ext cx="3272151" cy="4351338"/>
          </a:xfrm>
        </p:spPr>
      </p:pic>
    </p:spTree>
    <p:extLst>
      <p:ext uri="{BB962C8B-B14F-4D97-AF65-F5344CB8AC3E}">
        <p14:creationId xmlns:p14="http://schemas.microsoft.com/office/powerpoint/2010/main" val="467891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254A0DD3-88CE-4B95-AD8D-C843F9B7D4D8}"/>
              </a:ext>
            </a:extLst>
          </p:cNvPr>
          <p:cNvPicPr>
            <a:picLocks noGrp="1" noChangeAspect="1"/>
          </p:cNvPicPr>
          <p:nvPr>
            <p:ph idx="1"/>
          </p:nvPr>
        </p:nvPicPr>
        <p:blipFill>
          <a:blip r:embed="rId3"/>
          <a:stretch>
            <a:fillRect/>
          </a:stretch>
        </p:blipFill>
        <p:spPr>
          <a:xfrm>
            <a:off x="350520" y="1049866"/>
            <a:ext cx="11490960" cy="5486400"/>
          </a:xfrm>
          <a:prstGeom prst="rect">
            <a:avLst/>
          </a:prstGeom>
        </p:spPr>
      </p:pic>
    </p:spTree>
    <p:extLst>
      <p:ext uri="{BB962C8B-B14F-4D97-AF65-F5344CB8AC3E}">
        <p14:creationId xmlns:p14="http://schemas.microsoft.com/office/powerpoint/2010/main" val="422431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3855" y="1049866"/>
            <a:ext cx="870429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AAE188ED-A7EE-40E6-8602-1ADEE615A301}"/>
              </a:ext>
            </a:extLst>
          </p:cNvPr>
          <p:cNvPicPr>
            <a:picLocks noGrp="1" noChangeAspect="1"/>
          </p:cNvPicPr>
          <p:nvPr>
            <p:ph idx="1"/>
          </p:nvPr>
        </p:nvPicPr>
        <p:blipFill>
          <a:blip r:embed="rId3"/>
          <a:stretch>
            <a:fillRect/>
          </a:stretch>
        </p:blipFill>
        <p:spPr>
          <a:xfrm>
            <a:off x="350160" y="1049866"/>
            <a:ext cx="11491680" cy="5486400"/>
          </a:xfrm>
          <a:prstGeom prst="rect">
            <a:avLst/>
          </a:prstGeom>
        </p:spPr>
      </p:pic>
    </p:spTree>
    <p:extLst>
      <p:ext uri="{BB962C8B-B14F-4D97-AF65-F5344CB8AC3E}">
        <p14:creationId xmlns:p14="http://schemas.microsoft.com/office/powerpoint/2010/main" val="2860997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3E519A4F-86D4-455A-9B7F-E9D17299EC79}"/>
              </a:ext>
            </a:extLst>
          </p:cNvPr>
          <p:cNvPicPr>
            <a:picLocks noGrp="1" noChangeAspect="1"/>
          </p:cNvPicPr>
          <p:nvPr>
            <p:ph idx="1"/>
          </p:nvPr>
        </p:nvPicPr>
        <p:blipFill>
          <a:blip r:embed="rId3"/>
          <a:stretch>
            <a:fillRect/>
          </a:stretch>
        </p:blipFill>
        <p:spPr>
          <a:xfrm>
            <a:off x="336435" y="1049866"/>
            <a:ext cx="11519130" cy="5486400"/>
          </a:xfrm>
          <a:prstGeom prst="rect">
            <a:avLst/>
          </a:prstGeom>
        </p:spPr>
      </p:pic>
    </p:spTree>
    <p:extLst>
      <p:ext uri="{BB962C8B-B14F-4D97-AF65-F5344CB8AC3E}">
        <p14:creationId xmlns:p14="http://schemas.microsoft.com/office/powerpoint/2010/main" val="1718047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E19A2E05-177D-4476-AE10-2CE70AD92EE7}"/>
              </a:ext>
            </a:extLst>
          </p:cNvPr>
          <p:cNvPicPr>
            <a:picLocks noGrp="1" noChangeAspect="1"/>
          </p:cNvPicPr>
          <p:nvPr>
            <p:ph idx="1"/>
          </p:nvPr>
        </p:nvPicPr>
        <p:blipFill>
          <a:blip r:embed="rId3"/>
          <a:stretch>
            <a:fillRect/>
          </a:stretch>
        </p:blipFill>
        <p:spPr>
          <a:xfrm>
            <a:off x="315962" y="1049866"/>
            <a:ext cx="11560075" cy="5486400"/>
          </a:xfrm>
          <a:prstGeom prst="rect">
            <a:avLst/>
          </a:prstGeom>
        </p:spPr>
      </p:pic>
    </p:spTree>
    <p:extLst>
      <p:ext uri="{BB962C8B-B14F-4D97-AF65-F5344CB8AC3E}">
        <p14:creationId xmlns:p14="http://schemas.microsoft.com/office/powerpoint/2010/main" val="2817875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DD78761E-B188-4A4C-8706-F72B9314E8A4}"/>
              </a:ext>
            </a:extLst>
          </p:cNvPr>
          <p:cNvPicPr>
            <a:picLocks noGrp="1" noChangeAspect="1"/>
          </p:cNvPicPr>
          <p:nvPr>
            <p:ph idx="1"/>
          </p:nvPr>
        </p:nvPicPr>
        <p:blipFill>
          <a:blip r:embed="rId3"/>
          <a:stretch>
            <a:fillRect/>
          </a:stretch>
        </p:blipFill>
        <p:spPr>
          <a:xfrm>
            <a:off x="664029" y="1143000"/>
            <a:ext cx="10863942" cy="4572000"/>
          </a:xfrm>
        </p:spPr>
      </p:pic>
    </p:spTree>
    <p:extLst>
      <p:ext uri="{BB962C8B-B14F-4D97-AF65-F5344CB8AC3E}">
        <p14:creationId xmlns:p14="http://schemas.microsoft.com/office/powerpoint/2010/main" val="781391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descr="Graphical user interface, application, table, Excel&#10;&#10;Description automatically generated">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6880" y="1049866"/>
            <a:ext cx="8778240" cy="5486400"/>
          </a:xfrm>
        </p:spPr>
      </p:pic>
    </p:spTree>
    <p:extLst>
      <p:ext uri="{BB962C8B-B14F-4D97-AF65-F5344CB8AC3E}">
        <p14:creationId xmlns:p14="http://schemas.microsoft.com/office/powerpoint/2010/main" val="2296134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2710882" y="1049866"/>
            <a:ext cx="6770236" cy="5486400"/>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661</TotalTime>
  <Words>5175</Words>
  <Application>Microsoft Office PowerPoint</Application>
  <PresentationFormat>Widescreen</PresentationFormat>
  <Paragraphs>447</Paragraphs>
  <Slides>78</Slides>
  <Notes>73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76</cp:revision>
  <dcterms:created xsi:type="dcterms:W3CDTF">2021-03-06T21:07:36Z</dcterms:created>
  <dcterms:modified xsi:type="dcterms:W3CDTF">2021-03-24T16:20:19Z</dcterms:modified>
</cp:coreProperties>
</file>